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410" r:id="rId2"/>
    <p:sldId id="415" r:id="rId3"/>
    <p:sldId id="413" r:id="rId4"/>
    <p:sldId id="414" r:id="rId5"/>
    <p:sldId id="411" r:id="rId6"/>
    <p:sldId id="416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33CC"/>
    <a:srgbClr val="FFFF00"/>
    <a:srgbClr val="0066CC"/>
    <a:srgbClr val="0099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7977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19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5305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798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21251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7663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7413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9823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0884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8288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4116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1050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5217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002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9827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5412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1963D-5AEB-46F7-8F8F-EF3895D5C1A3}" type="datetimeFigureOut">
              <a:rPr lang="zh-TW" altLang="en-US" smtClean="0"/>
              <a:t>2026/4/11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30113C5-D708-416C-80E1-BFC02DBA75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1384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 descr="D:\GP\114\923\圖片 22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7" y="1177177"/>
            <a:ext cx="7224713" cy="47264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4163355" y="1824632"/>
            <a:ext cx="6076020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en-US" altLang="zh-TW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GNB</a:t>
            </a:r>
            <a:r>
              <a:rPr lang="zh-TW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應用</a:t>
            </a:r>
            <a:r>
              <a:rPr lang="en-US" altLang="zh-TW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python</a:t>
            </a:r>
          </a:p>
          <a:p>
            <a:pPr algn="ctr"/>
            <a:r>
              <a:rPr lang="zh-TW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設計 </a:t>
            </a:r>
            <a:r>
              <a:rPr lang="en-US" altLang="zh-TW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PY_VIO </a:t>
            </a:r>
            <a:r>
              <a:rPr lang="zh-TW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語音互動篇 </a:t>
            </a:r>
            <a:r>
              <a:rPr lang="zh-TW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精華</a:t>
            </a:r>
            <a:r>
              <a:rPr lang="en-US" altLang="zh-TW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zh-TW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筆記 </a:t>
            </a:r>
            <a:endParaRPr lang="en-US" altLang="zh-TW" sz="40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zh-TW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en-US" altLang="zh-TW" sz="40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en-US" altLang="zh-TW" sz="30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0683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 descr="D:\GP\114\923\圖片 10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1" y="2514600"/>
            <a:ext cx="6653213" cy="3891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圖片 7" descr="D:\HP\PIX\__327_TDO\327\PIC\ScatR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805" y="3407670"/>
            <a:ext cx="2338169" cy="2691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內容版面配置區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912" y="4401300"/>
            <a:ext cx="2078038" cy="115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3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 descr="D:\GP\114\923\圖片 10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1" y="2514600"/>
            <a:ext cx="6424613" cy="389191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4223106" y="3155009"/>
            <a:ext cx="63258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應用 </a:t>
            </a:r>
            <a:r>
              <a:rPr lang="en-US" altLang="zh-TW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Python </a:t>
            </a:r>
            <a:r>
              <a:rPr lang="zh-TW" altLang="en-US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工具 設計 </a:t>
            </a:r>
            <a:endParaRPr lang="en-US" altLang="zh-TW" sz="30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zh-TW" altLang="en-US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語音 聲控 互動 </a:t>
            </a:r>
            <a:r>
              <a:rPr lang="en-US" altLang="zh-TW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CAD</a:t>
            </a:r>
            <a:endParaRPr lang="en-US" altLang="zh-TW" sz="30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pic>
        <p:nvPicPr>
          <p:cNvPr id="8" name="圖片 7" descr="D:\HP\PIX\__327_TDO\327\PIC\ScatR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805" y="3407670"/>
            <a:ext cx="2338169" cy="2691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內容版面配置區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912" y="4401300"/>
            <a:ext cx="2078038" cy="115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0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 descr="D:\GP\114\923\圖片 10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2" y="2514600"/>
            <a:ext cx="5976938" cy="389191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4223106" y="3155009"/>
            <a:ext cx="63258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Python </a:t>
            </a:r>
            <a:r>
              <a:rPr lang="zh-TW" altLang="en-US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工具 自動化</a:t>
            </a:r>
            <a:r>
              <a:rPr lang="zh-TW" altLang="en-US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設計 </a:t>
            </a:r>
            <a:endParaRPr lang="en-US" altLang="zh-TW" sz="30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en-US" altLang="zh-TW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Short </a:t>
            </a:r>
            <a:r>
              <a:rPr lang="zh-TW" altLang="en-US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拍片 筆記</a:t>
            </a:r>
            <a:endParaRPr lang="en-US" altLang="zh-TW" sz="30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17" y="4228186"/>
            <a:ext cx="3255068" cy="1538109"/>
          </a:xfrm>
          <a:prstGeom prst="rect">
            <a:avLst/>
          </a:prstGeom>
        </p:spPr>
      </p:pic>
      <p:pic>
        <p:nvPicPr>
          <p:cNvPr id="8" name="圖片 7" descr="D:\HP\PIX\__327_TDO\327\PIC\ScatRE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805" y="3407670"/>
            <a:ext cx="2338169" cy="26913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473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D:\GP\114\36\圖片 2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305" y="1646811"/>
            <a:ext cx="5923620" cy="34109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2763180" y="1646811"/>
            <a:ext cx="6076020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en-US" altLang="zh-TW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DIY</a:t>
            </a:r>
            <a:r>
              <a:rPr lang="zh-TW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en-US" altLang="zh-TW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Arduino</a:t>
            </a:r>
            <a:r>
              <a:rPr lang="en-US" altLang="zh-TW" dirty="0" smtClean="0"/>
              <a:t> </a:t>
            </a:r>
          </a:p>
          <a:p>
            <a:pPr algn="ctr"/>
            <a:r>
              <a:rPr lang="zh-TW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測試工具及應用 入門</a:t>
            </a:r>
            <a:endParaRPr lang="en-US" altLang="zh-TW" sz="40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zh-TW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 精華</a:t>
            </a:r>
            <a:r>
              <a:rPr lang="en-US" altLang="zh-TW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zh-TW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筆記 </a:t>
            </a:r>
            <a:endParaRPr lang="en-US" altLang="zh-TW" sz="40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zh-TW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en-US" altLang="zh-TW" sz="40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en-US" altLang="zh-TW" sz="30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9965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altLang="zh-TW" sz="2800" dirty="0" smtClean="0"/>
          </a:p>
          <a:p>
            <a:pPr algn="ctr"/>
            <a:r>
              <a:rPr lang="zh-TW" altLang="en-US" sz="4800" smtClean="0">
                <a:solidFill>
                  <a:srgbClr val="FF0000"/>
                </a:solidFill>
              </a:rPr>
              <a:t>感謝</a:t>
            </a:r>
            <a:r>
              <a:rPr lang="zh-TW" altLang="en-US" sz="4800" dirty="0" smtClean="0">
                <a:solidFill>
                  <a:srgbClr val="FF0000"/>
                </a:solidFill>
              </a:rPr>
              <a:t>觀看</a:t>
            </a:r>
            <a:endParaRPr lang="en-US" altLang="zh-TW" sz="4800" dirty="0" smtClean="0">
              <a:solidFill>
                <a:srgbClr val="FF0000"/>
              </a:solidFill>
            </a:endParaRPr>
          </a:p>
          <a:p>
            <a:pPr algn="ctr"/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846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絲縷">
  <a:themeElements>
    <a:clrScheme name="絲縷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絲縷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絲縷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533570</TotalTime>
  <Words>42</Words>
  <Application>Microsoft Office PowerPoint</Application>
  <PresentationFormat>寬螢幕</PresentationFormat>
  <Paragraphs>13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1" baseType="lpstr">
      <vt:lpstr>微軟正黑體</vt:lpstr>
      <vt:lpstr>Arial</vt:lpstr>
      <vt:lpstr>Century Gothic</vt:lpstr>
      <vt:lpstr>Wingdings 3</vt:lpstr>
      <vt:lpstr>絲縷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P</dc:creator>
  <cp:lastModifiedBy>P</cp:lastModifiedBy>
  <cp:revision>221</cp:revision>
  <dcterms:created xsi:type="dcterms:W3CDTF">2024-06-15T15:44:03Z</dcterms:created>
  <dcterms:modified xsi:type="dcterms:W3CDTF">2026-04-11T04:29:25Z</dcterms:modified>
</cp:coreProperties>
</file>